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-1650" y="-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216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449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937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74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32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226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332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005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428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533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005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95C31-2C43-410B-B698-773EC78D0440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738DE-E32E-4F78-B0A7-F8D48E8FA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606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365" t="17902" r="6221" b="10190"/>
          <a:stretch>
            <a:fillRect/>
          </a:stretch>
        </p:blipFill>
        <p:spPr bwMode="auto">
          <a:xfrm>
            <a:off x="0" y="0"/>
            <a:ext cx="122777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22100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881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195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742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003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007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4633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860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985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530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50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8417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7627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044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4422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1388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328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0961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4092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293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611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288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874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648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995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376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809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Custom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addesign</dc:creator>
  <cp:lastModifiedBy>HP</cp:lastModifiedBy>
  <cp:revision>4</cp:revision>
  <dcterms:created xsi:type="dcterms:W3CDTF">2019-12-16T09:59:45Z</dcterms:created>
  <dcterms:modified xsi:type="dcterms:W3CDTF">2020-03-09T11:12:55Z</dcterms:modified>
</cp:coreProperties>
</file>